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9" r:id="rId3"/>
    <p:sldId id="270" r:id="rId4"/>
    <p:sldId id="271" r:id="rId5"/>
    <p:sldId id="273" r:id="rId6"/>
    <p:sldId id="260" r:id="rId7"/>
    <p:sldId id="274" r:id="rId8"/>
    <p:sldId id="277" r:id="rId9"/>
    <p:sldId id="278" r:id="rId10"/>
    <p:sldId id="268" r:id="rId11"/>
    <p:sldId id="275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-178" y="31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268D1-37CE-41ED-BDDA-9E0D1F4CF8D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6F433-9C2B-4C90-93F8-366486EDBA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F433-9C2B-4C90-93F8-366486EDBA5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4631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6F433-9C2B-4C90-93F8-366486EDBA5C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6280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A99F8A6-1902-47A1-AB0E-84F8C145B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D91CEE4-D242-4CB3-85BC-2DE5D86CFF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FE3169D-0440-4C7E-ADAC-F99C85750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EA2E1B0-BC26-4929-9EC0-778251587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6F891E-344C-4CCA-8FA9-79A786AB2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3892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0093C2-DA02-4A81-B5AC-CA0937D9E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8D4F0F6-0D03-45CA-B11C-DB4B65D7F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9A4C861-0FDE-4E9E-BF90-AA13EB4E0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D620640-05A5-491A-BD69-1BD96BB10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E3573AE-7A9D-4495-8282-CC2C0467A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205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6ABFBCDA-F0B3-4F4E-AA6D-26A17AD0BC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AB0E65C-505B-423E-8108-C090AC773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9149FEC-75E7-4254-9D11-065CDCAD1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FDFF878-B206-49D9-B33B-FACFFB9A6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8D4E622-F552-4BD6-8D4B-F1E221346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091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24068D9-8AA3-4199-B69F-D6EE88E6B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30D47A-8E28-48AC-9D74-6A2DC9E9F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E7E722F-8249-41A2-9190-7891FAE39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A972D5-DEEB-426D-A3DC-156276B1E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7754741-3E20-4F20-A596-D5B481D31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2565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184AD9-9857-4B59-B1E6-6CD40C92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5B6F56D-C0D0-40AA-92F0-E3174435F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1BAA91C-395E-4177-A1AC-4316B4399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6A8FF83-F0E0-44E6-AB2B-53256DCFC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4246BD8-251F-42F5-8A5D-1824BFBE5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4703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2E5D387-A818-45E2-8604-0F4D374D0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E318B59-10C7-4982-A317-0606256BD2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5198157-DEE9-46AA-A6CD-ACFD88CF6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DE6F9F8-2A44-4153-80D5-D0DEED9E5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CA947EC-ECCE-4B84-A552-BD40485D2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773E353-48A5-49D6-9AED-6C7AB4AFA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8528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26AFD5-5399-414C-B596-FBC01524B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62B61B1-E7CA-4B2C-9D5F-524A01E2B8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AF8DA77-0D4E-488A-BA92-DB4A5E733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03F16ED-8BF8-4B0E-82FC-413E41E04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B9AB99CC-0588-4414-877E-5EEDD934B8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10DEB310-1063-48A0-B85B-B68847B4E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B14183C1-B0EF-482D-B218-B0E32BF4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C55A78B-5A0C-455D-8E23-D5ED86D61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886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FA7040-0F7E-4468-BCE3-780FFC75F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23D0DC0-51E5-4F1D-8A04-F09825542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B97DC80-3CAC-4BA5-9DE8-780A9641C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C26B21A-BC34-487F-8078-3C5E0D01D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8606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40276CBC-2FDF-4BCA-8911-8A49ED109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46E91FA-EB71-4E20-9AC2-59122D4F4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F936B0E0-8830-47DB-84EA-32FFA3AD1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67471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F5D6AC3-5EDB-4174-9BC9-F6B2627A3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FE76689-9890-459C-B2BB-7D52174DF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06B769-3A16-4FE7-9821-66C2C11CD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E939119-08CF-42CB-81A2-EF761E4CB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5C25A7F-8532-48E0-A248-A5C28772B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A890D13-8226-4D0C-9421-4E2E7542C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9498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892425-E944-4F6C-B4EC-6F38D48D4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1631EF6B-D681-4053-AAFC-FA3380CDE3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CA490C2-6D13-4220-A2C7-8C3FA4069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67B0358-82EC-4378-ABA6-AA0F4A143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78A2BF0-1334-4CDF-8A16-3DE8C2F1B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B49E4EA-16F7-4947-8A51-93E0BB36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352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5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06024C5-C6A0-4273-9658-D7B9511B3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22182F4-A27C-4734-BEEA-062BAEFED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935552-7F7C-467D-9EBB-FB7034DF9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8F377-BFB6-437B-8CFF-C3B23D207806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A196DEA-AC25-4A3A-AFE2-9541DE3769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86D3165-69DD-4349-A859-1DE86783D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C1600-CE92-43CE-9625-5CF9D38A53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5750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F911007-9FBE-477B-A387-8EB4DA5DCCDA}"/>
              </a:ext>
            </a:extLst>
          </p:cNvPr>
          <p:cNvSpPr/>
          <p:nvPr/>
        </p:nvSpPr>
        <p:spPr>
          <a:xfrm>
            <a:off x="1979629" y="1026942"/>
            <a:ext cx="906858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Приёмы обучения </a:t>
            </a:r>
            <a:r>
              <a:rPr lang="ru-RU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детей </a:t>
            </a:r>
            <a:endParaRPr lang="ru-RU" sz="4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4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расстройством </a:t>
            </a:r>
          </a:p>
          <a:p>
            <a:pPr algn="ctr">
              <a:spcAft>
                <a:spcPts val="0"/>
              </a:spcAft>
            </a:pPr>
            <a:r>
              <a:rPr lang="ru-RU" sz="4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аутистического</a:t>
            </a:r>
            <a:r>
              <a:rPr lang="ru-RU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спектра»</a:t>
            </a: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из опыта работы</a:t>
            </a:r>
          </a:p>
          <a:p>
            <a:pPr algn="ctr">
              <a:spcAft>
                <a:spcPts val="0"/>
              </a:spcAft>
            </a:pPr>
            <a:endParaRPr lang="ru-RU" sz="4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B7A49869-02E3-484D-986F-3E0EE9DDEB52}"/>
              </a:ext>
            </a:extLst>
          </p:cNvPr>
          <p:cNvSpPr/>
          <p:nvPr/>
        </p:nvSpPr>
        <p:spPr>
          <a:xfrm>
            <a:off x="5448693" y="4695749"/>
            <a:ext cx="63913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Бажанова Ольга Александровна, учитель- дефектолог Филиала ГБУ РБ РЦППМСП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Дуванская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ЗПМПК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874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1C8EBDB-69CC-4380-980B-5E7DE2963723}"/>
              </a:ext>
            </a:extLst>
          </p:cNvPr>
          <p:cNvSpPr/>
          <p:nvPr/>
        </p:nvSpPr>
        <p:spPr>
          <a:xfrm>
            <a:off x="2729132" y="0"/>
            <a:ext cx="8989256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собенности: 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чёрный шрифт на цветном фоне (светло-голубой);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объяснение  даётся  краткое, эмоциональное;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инструкции простые, односложные: «Сядь», «Возьми», «Положи», «Покажи», «Двигай», «Убери», «Выполни» и т.п. 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счётных операциях предлагать  ученику счётные палочки, счёты, линейку;</a:t>
            </a:r>
          </a:p>
          <a:p>
            <a:pPr>
              <a:buFont typeface="Wingdings" pitchFamily="2" charset="2"/>
              <a:buChar char="v"/>
            </a:pP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пиктограмма решения задачи              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решения задач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задачи</a:t>
            </a:r>
          </a:p>
          <a:p>
            <a:pPr marL="457200" indent="-4572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смысла задачи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Вопрос задачи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 План решения (краткая запись)</a:t>
            </a:r>
          </a:p>
          <a:p>
            <a:pPr marL="457200" indent="-457200">
              <a:buAutoNum type="arabicPeriod" startAt="5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(с пояснением)</a:t>
            </a:r>
          </a:p>
          <a:p>
            <a:pPr marL="457200" indent="-457200">
              <a:buAutoNum type="arabicPeriod" startAt="5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</a:p>
          <a:p>
            <a:pPr>
              <a:buFont typeface="Wingdings" pitchFamily="2" charset="2"/>
              <a:buChar char="v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G:\дети с аутизмо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354" y="618978"/>
            <a:ext cx="2278966" cy="2630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67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1C8EBDB-69CC-4380-980B-5E7DE2963723}"/>
              </a:ext>
            </a:extLst>
          </p:cNvPr>
          <p:cNvSpPr/>
          <p:nvPr/>
        </p:nvSpPr>
        <p:spPr>
          <a:xfrm>
            <a:off x="5816353" y="1505243"/>
            <a:ext cx="5250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Поощрение: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Жетоны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Сладости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Игрушки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Словесное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G:\выступление аутизм\imag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1585" y="942536"/>
            <a:ext cx="3513433" cy="3207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67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3C2E7A30-1CD7-4F95-8DD6-89E1F55257C7}"/>
              </a:ext>
            </a:extLst>
          </p:cNvPr>
          <p:cNvSpPr/>
          <p:nvPr/>
        </p:nvSpPr>
        <p:spPr>
          <a:xfrm>
            <a:off x="1894374" y="2967335"/>
            <a:ext cx="840326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F0"/>
                </a:solidFill>
                <a:effectLst/>
              </a:rPr>
              <a:t>Спасибо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33659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ЭКСМО Букварь (автор Жукова Н.С.), бумага, 16,2х23,5см, 96стр., 90986-5  купить по цене 369 ₽ - Галамар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572" y="253218"/>
            <a:ext cx="4938930" cy="3657600"/>
          </a:xfrm>
          <a:prstGeom prst="rect">
            <a:avLst/>
          </a:prstGeom>
          <a:noFill/>
        </p:spPr>
      </p:pic>
      <p:pic>
        <p:nvPicPr>
          <p:cNvPr id="1027" name="Picture 3" descr="G:\выступление аутизм\аутизм практика\животные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2832" y="450165"/>
            <a:ext cx="4686300" cy="2940149"/>
          </a:xfrm>
          <a:prstGeom prst="rect">
            <a:avLst/>
          </a:prstGeom>
          <a:noFill/>
        </p:spPr>
      </p:pic>
      <p:pic>
        <p:nvPicPr>
          <p:cNvPr id="1028" name="Picture 4" descr="G:\выступление аутизм\аутизм практика\мебел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4018" y="3657600"/>
            <a:ext cx="4248444" cy="2865355"/>
          </a:xfrm>
          <a:prstGeom prst="rect">
            <a:avLst/>
          </a:prstGeom>
          <a:noFill/>
        </p:spPr>
      </p:pic>
      <p:pic>
        <p:nvPicPr>
          <p:cNvPr id="1029" name="Picture 5" descr="G:\выступление аутизм\аутизм практика\посуд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9386" y="3601328"/>
            <a:ext cx="3935488" cy="29893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: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2708" y="450166"/>
            <a:ext cx="2465070" cy="2830391"/>
          </a:xfrm>
          <a:prstGeom prst="rect">
            <a:avLst/>
          </a:prstGeom>
          <a:noFill/>
        </p:spPr>
      </p:pic>
      <p:pic>
        <p:nvPicPr>
          <p:cNvPr id="23555" name="Picture 3" descr="G:\Без названия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2025" y="3502856"/>
            <a:ext cx="3798277" cy="3094892"/>
          </a:xfrm>
          <a:prstGeom prst="rect">
            <a:avLst/>
          </a:prstGeom>
          <a:noFill/>
        </p:spPr>
      </p:pic>
      <p:pic>
        <p:nvPicPr>
          <p:cNvPr id="23556" name="Picture 4" descr="G:\Без названия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8617" y="478303"/>
            <a:ext cx="2857500" cy="2794196"/>
          </a:xfrm>
          <a:prstGeom prst="rect">
            <a:avLst/>
          </a:prstGeom>
          <a:noFill/>
        </p:spPr>
      </p:pic>
      <p:pic>
        <p:nvPicPr>
          <p:cNvPr id="23557" name="Picture 5" descr="G:\Без названия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8762" y="422031"/>
            <a:ext cx="4346917" cy="2847757"/>
          </a:xfrm>
          <a:prstGeom prst="rect">
            <a:avLst/>
          </a:prstGeom>
          <a:noFill/>
        </p:spPr>
      </p:pic>
      <p:pic>
        <p:nvPicPr>
          <p:cNvPr id="23558" name="Picture 6" descr="G:\Без названия (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58068" y="3418450"/>
            <a:ext cx="2518117" cy="2630658"/>
          </a:xfrm>
          <a:prstGeom prst="rect">
            <a:avLst/>
          </a:prstGeom>
          <a:noFill/>
        </p:spPr>
      </p:pic>
      <p:pic>
        <p:nvPicPr>
          <p:cNvPr id="23559" name="Picture 7" descr="G:\Без названия (5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6733" y="3414201"/>
            <a:ext cx="2518116" cy="2747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:\ac6661dfb1c02017b56f5fbaeab62d1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775" y="464820"/>
            <a:ext cx="4839287" cy="5562600"/>
          </a:xfrm>
          <a:prstGeom prst="rect">
            <a:avLst/>
          </a:prstGeom>
          <a:noFill/>
        </p:spPr>
      </p:pic>
      <p:pic>
        <p:nvPicPr>
          <p:cNvPr id="24579" name="Picture 3" descr="G:\62843047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1815" y="436098"/>
            <a:ext cx="4572000" cy="5500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a6fcbd7a689a908155d0acefcf46d26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7944" y="179983"/>
            <a:ext cx="4352100" cy="3305471"/>
          </a:xfrm>
          <a:prstGeom prst="rect">
            <a:avLst/>
          </a:prstGeom>
          <a:noFill/>
        </p:spPr>
      </p:pic>
      <p:pic>
        <p:nvPicPr>
          <p:cNvPr id="25603" name="Picture 3" descr="G:\3oLKShzWd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4595" y="173255"/>
            <a:ext cx="3840480" cy="3291840"/>
          </a:xfrm>
          <a:prstGeom prst="rect">
            <a:avLst/>
          </a:prstGeom>
          <a:noFill/>
        </p:spPr>
      </p:pic>
      <p:pic>
        <p:nvPicPr>
          <p:cNvPr id="25604" name="Picture 4" descr="G:\выступление аутизм\66e85db499096a4639418d1383e74ca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2253" y="3561348"/>
            <a:ext cx="7047521" cy="31201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190E6F4-AEDA-4CCB-AF71-3C27954EA6C4}"/>
              </a:ext>
            </a:extLst>
          </p:cNvPr>
          <p:cNvSpPr/>
          <p:nvPr/>
        </p:nvSpPr>
        <p:spPr>
          <a:xfrm>
            <a:off x="191679" y="696872"/>
            <a:ext cx="715165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 Чередовать виды деятельности: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картинки со словами;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детские песни;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детские стихи,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альчиковые игры;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рисование;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епка;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дыхательные упражнения;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ф</a:t>
            </a:r>
            <a:r>
              <a:rPr lang="ru-RU" sz="28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изминутки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подвижные игры;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ассматривание картинок в книге;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чтение книг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</a:pPr>
            <a:r>
              <a:rPr lang="ru-RU" sz="2800" b="1" dirty="0" smtClean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2. Поддерживать интерес ребёнка на протяжении всего занятия</a:t>
            </a:r>
            <a:endParaRPr lang="ru-RU" sz="2800" b="1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1\Desktop\1 класс Богданов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153" y="196947"/>
            <a:ext cx="4312749" cy="28768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3214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1C8EBDB-69CC-4380-980B-5E7DE2963723}"/>
              </a:ext>
            </a:extLst>
          </p:cNvPr>
          <p:cNvSpPr/>
          <p:nvPr/>
        </p:nvSpPr>
        <p:spPr>
          <a:xfrm>
            <a:off x="6416513" y="359013"/>
            <a:ext cx="5414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Дистанционное обучение детей с РАС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фото урока по скайпу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4571" y="320041"/>
            <a:ext cx="4979963" cy="3126544"/>
          </a:xfrm>
          <a:prstGeom prst="rect">
            <a:avLst/>
          </a:prstGeom>
          <a:noFill/>
        </p:spPr>
      </p:pic>
      <p:pic>
        <p:nvPicPr>
          <p:cNvPr id="1028" name="Picture 4" descr="G:\фото уро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505" y="3826412"/>
            <a:ext cx="5167532" cy="2613074"/>
          </a:xfrm>
          <a:prstGeom prst="rect">
            <a:avLst/>
          </a:prstGeom>
          <a:noFill/>
        </p:spPr>
      </p:pic>
      <p:pic>
        <p:nvPicPr>
          <p:cNvPr id="1029" name="Picture 5" descr="G:\44712fbe-6be2-491c-a3a2-ea600fa1ef1a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117" y="1856935"/>
            <a:ext cx="5664593" cy="4065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670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1C8EBDB-69CC-4380-980B-5E7DE2963723}"/>
              </a:ext>
            </a:extLst>
          </p:cNvPr>
          <p:cNvSpPr/>
          <p:nvPr/>
        </p:nvSpPr>
        <p:spPr>
          <a:xfrm>
            <a:off x="5190978" y="407963"/>
            <a:ext cx="637266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Алгоритм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деятельности учителя и ребёнка с РАС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Наблюдение за действиями учителя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Постепенное включение в совместные действия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Воспроизведение по подражанию действиям учителя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Побуждение к речевой активности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Учебный материал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Разнообразный  дидактический материал, задания, объём задания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Гибкая смена учебного материала</a:t>
            </a:r>
          </a:p>
          <a:p>
            <a:pPr>
              <a:buFont typeface="Wingdings" pitchFamily="2" charset="2"/>
              <a:buChar char="v"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выступление аутизм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447" y="1167619"/>
            <a:ext cx="3207433" cy="44172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1471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01C8EBDB-69CC-4380-980B-5E7DE2963723}"/>
              </a:ext>
            </a:extLst>
          </p:cNvPr>
          <p:cNvSpPr/>
          <p:nvPr/>
        </p:nvSpPr>
        <p:spPr>
          <a:xfrm>
            <a:off x="5190978" y="407963"/>
            <a:ext cx="637266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изуальная поддержка: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фотографии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рисунки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трёхмерные предметы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карточки с инструкциями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написанные слова </a:t>
            </a:r>
          </a:p>
          <a:p>
            <a:pPr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44" y="166254"/>
            <a:ext cx="3950402" cy="26344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44" y="3085619"/>
            <a:ext cx="4546147" cy="34814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048" y="3683335"/>
            <a:ext cx="5176524" cy="28837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4365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</TotalTime>
  <Words>238</Words>
  <Application>Microsoft Office PowerPoint</Application>
  <PresentationFormat>Произвольный</PresentationFormat>
  <Paragraphs>54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Пользователь</cp:lastModifiedBy>
  <cp:revision>81</cp:revision>
  <dcterms:created xsi:type="dcterms:W3CDTF">2019-10-21T17:18:05Z</dcterms:created>
  <dcterms:modified xsi:type="dcterms:W3CDTF">2022-11-10T09:40:41Z</dcterms:modified>
</cp:coreProperties>
</file>